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1BF112A-5A91-DB40-AC58-274DAA5BA7BE}" type="datetimeFigureOut">
              <a:rPr lang="en-US" smtClean="0"/>
              <a:pPr/>
              <a:t>3/10/2013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3F5764F-674B-F94C-86FE-C8C9196B295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Holiday Food Traditions </a:t>
            </a:r>
            <a:br>
              <a:rPr lang="en-US" dirty="0" smtClean="0"/>
            </a:br>
            <a:r>
              <a:rPr lang="en-US" dirty="0" smtClean="0"/>
              <a:t>In Russia		</a:t>
            </a:r>
            <a:endParaRPr lang="en-US" dirty="0"/>
          </a:p>
        </p:txBody>
      </p:sp>
      <p:pic>
        <p:nvPicPr>
          <p:cNvPr id="3074" name="Picture 2" descr="C:\Users\Carrie\Pictures\russianma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1587" y="2392972"/>
            <a:ext cx="5144965" cy="3609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Holiday foods in Russia during Easter exude symbolism. </a:t>
            </a:r>
          </a:p>
          <a:p>
            <a:r>
              <a:rPr lang="en-US" sz="2400" dirty="0" smtClean="0"/>
              <a:t>Russian Orthodox women will bake elaborate cakes that represent the dome of the Orthodox church. </a:t>
            </a:r>
          </a:p>
          <a:p>
            <a:r>
              <a:rPr lang="en-US" sz="2400" dirty="0" smtClean="0"/>
              <a:t>These cakes might be given to a priest or they </a:t>
            </a:r>
            <a:r>
              <a:rPr lang="en-US" sz="2400" dirty="0" smtClean="0"/>
              <a:t>would </a:t>
            </a:r>
            <a:r>
              <a:rPr lang="en-US" sz="2400" dirty="0" smtClean="0"/>
              <a:t>be eaten at home.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Carrie\Pictures\cak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1475" y="4505325"/>
            <a:ext cx="2913405" cy="1938739"/>
          </a:xfrm>
          <a:prstGeom prst="rect">
            <a:avLst/>
          </a:prstGeom>
          <a:noFill/>
        </p:spPr>
      </p:pic>
      <p:pic>
        <p:nvPicPr>
          <p:cNvPr id="1027" name="Picture 3" descr="C:\Users\Carrie\Pictures\eg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98209" y="4505325"/>
            <a:ext cx="2728596" cy="1938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and The New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During New Years, a folkloric character, will pass out </a:t>
            </a:r>
            <a:r>
              <a:rPr lang="en-US" sz="2800" dirty="0" err="1" smtClean="0"/>
              <a:t>pryaniki</a:t>
            </a:r>
            <a:r>
              <a:rPr lang="en-US" sz="2800" dirty="0" smtClean="0"/>
              <a:t>, a sweet gingerbread cake that symbolizes hope and luck for the New Year.</a:t>
            </a:r>
          </a:p>
          <a:p>
            <a:r>
              <a:rPr lang="en-US" sz="2800" dirty="0" smtClean="0"/>
              <a:t>In Christmas, </a:t>
            </a:r>
            <a:r>
              <a:rPr lang="en-US" sz="2800" dirty="0" err="1" smtClean="0"/>
              <a:t>kutya</a:t>
            </a:r>
            <a:r>
              <a:rPr lang="en-US" sz="2800" dirty="0" smtClean="0"/>
              <a:t>, a sweet porridge, deviled eggs, and </a:t>
            </a:r>
            <a:r>
              <a:rPr lang="en-US" sz="2800" dirty="0" err="1" smtClean="0"/>
              <a:t>sbiten</a:t>
            </a:r>
            <a:r>
              <a:rPr lang="en-US" sz="2800" dirty="0" smtClean="0"/>
              <a:t>, a famous Russian </a:t>
            </a:r>
            <a:r>
              <a:rPr lang="en-US" sz="2800" dirty="0" smtClean="0"/>
              <a:t>drink, </a:t>
            </a:r>
            <a:r>
              <a:rPr lang="en-US" sz="2800" dirty="0" smtClean="0"/>
              <a:t>are all eaten during Christmas time.  </a:t>
            </a:r>
          </a:p>
          <a:p>
            <a:endParaRPr lang="en-US" dirty="0"/>
          </a:p>
        </p:txBody>
      </p:sp>
      <p:pic>
        <p:nvPicPr>
          <p:cNvPr id="2050" name="Picture 2" descr="C:\Users\Carrie\Pictures\russianturke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8825" y="4740373"/>
            <a:ext cx="2897241" cy="1839029"/>
          </a:xfrm>
          <a:prstGeom prst="rect">
            <a:avLst/>
          </a:prstGeom>
          <a:noFill/>
        </p:spPr>
      </p:pic>
      <p:pic>
        <p:nvPicPr>
          <p:cNvPr id="2051" name="Picture 3" descr="C:\Users\Carrie\Pictures\russianporrag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48337" y="4636302"/>
            <a:ext cx="2352675" cy="194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</TotalTime>
  <Words>104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Solstice</vt:lpstr>
      <vt:lpstr>Holiday Food Traditions  In Russia  </vt:lpstr>
      <vt:lpstr>Easter</vt:lpstr>
      <vt:lpstr>Christmas and The New Year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 Food Traditions  In Russia  </dc:title>
  <dc:creator>PA Department of Education Classrooms for the Future</dc:creator>
  <cp:lastModifiedBy>Carrie Waters</cp:lastModifiedBy>
  <cp:revision>2</cp:revision>
  <dcterms:created xsi:type="dcterms:W3CDTF">2013-02-28T19:20:30Z</dcterms:created>
  <dcterms:modified xsi:type="dcterms:W3CDTF">2013-03-11T00:51:39Z</dcterms:modified>
</cp:coreProperties>
</file>